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57" r:id="rId7"/>
    <p:sldId id="260" r:id="rId8"/>
    <p:sldId id="262" r:id="rId9"/>
    <p:sldId id="259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113"/>
    <a:srgbClr val="EA6E25"/>
    <a:srgbClr val="66BCD0"/>
    <a:srgbClr val="78BE43"/>
    <a:srgbClr val="213B72"/>
    <a:srgbClr val="000000"/>
    <a:srgbClr val="FFD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00759-78F1-D517-1CAA-C4D4F2D272BD}" v="1" dt="2024-04-26T17:48:00.422"/>
    <p1510:client id="{835F6A71-F439-1A5D-8697-7B7552D6FF64}" v="19" dt="2024-04-27T19:40:08.592"/>
    <p1510:client id="{9645A6EC-B60D-4CF6-B972-958634C29460}" v="2" dt="2024-04-26T17:49:50.927"/>
    <p1510:client id="{A1379056-2C58-F148-89ED-D447D3363F29}" v="2" dt="2024-04-26T19:56:33.375"/>
    <p1510:client id="{E3DFA576-5633-619B-34A4-78E6ACA69F5F}" v="1" dt="2024-04-26T17:55:37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78821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9F14C-9410-483F-B21E-A9349E21F83C}" type="datetimeFigureOut">
              <a:rPr lang="en-US" smtClean="0"/>
              <a:t>04/30/2024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41A52-BC55-4E47-B014-FCA05222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2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Requirement Final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41A52-BC55-4E47-B014-FCA05222D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Required end slide – Please edit and insert your session title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41A52-BC55-4E47-B014-FCA05222DF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4" y="2051821"/>
            <a:ext cx="8479291" cy="2387600"/>
          </a:xfrm>
        </p:spPr>
        <p:txBody>
          <a:bodyPr anchor="b"/>
          <a:lstStyle>
            <a:lvl1pPr algn="l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847929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364772-37F5-3107-A038-46D172B6B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844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077F2B-4DA6-D56C-E338-323BD658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9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BE66D-E0FD-46B8-B08D-62467E80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4500E2-EF6B-3F0E-9660-96EE589F9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ue background&#10;&#10;Description automatically generated">
            <a:extLst>
              <a:ext uri="{FF2B5EF4-FFF2-40B4-BE49-F238E27FC236}">
                <a16:creationId xmlns:a16="http://schemas.microsoft.com/office/drawing/2014/main" id="{35B766CD-7913-4696-6228-1011050B1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50134D-6A45-2A01-7599-E2E305DD0E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8547" y="2013729"/>
            <a:ext cx="3234905" cy="28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470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2A09C-8165-BD48-29D5-85545D25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l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AA0B07-C320-6E4F-A7EF-A27F43ACFB27}"/>
              </a:ext>
            </a:extLst>
          </p:cNvPr>
          <p:cNvSpPr/>
          <p:nvPr userDrawn="1"/>
        </p:nvSpPr>
        <p:spPr>
          <a:xfrm rot="10800000">
            <a:off x="0" y="-6270"/>
            <a:ext cx="12192000" cy="318154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FC1BE1-0BAA-44F5-F632-7219597AF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ACC557-57E3-5A27-AFF5-1A84340D3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lang="en-US" sz="2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5229A93-4240-42C2-E2FD-346EA177B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87357F4-9B92-E44E-3172-C5148E5E2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6539-97FC-4285-A177-3FCD7C62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646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E0C5-BF63-4700-95FF-218FE885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0B8C-6159-441C-B403-9C0C48EC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0489B-B7FC-4BE7-B3F2-D7EA446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E8CE47-8AFA-1C31-75DE-D7036D78E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Pl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gsx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AFFBC-0B5A-1443-BAF1-94EB5905656B}"/>
              </a:ext>
            </a:extLst>
          </p:cNvPr>
          <p:cNvSpPr/>
          <p:nvPr userDrawn="1"/>
        </p:nvSpPr>
        <p:spPr>
          <a:xfrm>
            <a:off x="1" y="6311901"/>
            <a:ext cx="12192000" cy="5461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D34E-0F6C-4452-917A-0026AB4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8DB03-6292-4324-A1EA-4D174F07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C240-3CC0-40FA-B79E-C4CE6DB0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7DFC0-6632-A15A-2CE7-C6B3EADEE3E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86" y="6413500"/>
            <a:ext cx="1132823" cy="36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961A5-0604-E299-3665-3D001DA16479}"/>
              </a:ext>
            </a:extLst>
          </p:cNvPr>
          <p:cNvSpPr txBox="1"/>
          <p:nvPr userDrawn="1"/>
        </p:nvSpPr>
        <p:spPr>
          <a:xfrm>
            <a:off x="2113471" y="6426200"/>
            <a:ext cx="191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6" r:id="rId4"/>
    <p:sldLayoutId id="2147483665" r:id="rId5"/>
    <p:sldLayoutId id="2147483661" r:id="rId6"/>
    <p:sldLayoutId id="2147483651" r:id="rId7"/>
    <p:sldLayoutId id="2147483652" r:id="rId8"/>
    <p:sldLayoutId id="2147483667" r:id="rId9"/>
    <p:sldLayoutId id="2147483653" r:id="rId10"/>
    <p:sldLayoutId id="2147483668" r:id="rId11"/>
    <p:sldLayoutId id="2147483654" r:id="rId12"/>
    <p:sldLayoutId id="2147483655" r:id="rId13"/>
    <p:sldLayoutId id="2147483656" r:id="rId14"/>
    <p:sldLayoutId id="2147483664" r:id="rId15"/>
    <p:sldLayoutId id="2147483663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85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B4AE-C5C4-42B9-8FD6-212A337F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652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C7C0-B9A5-499C-8DF5-ED498DC2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0EBA97-944A-01AB-7781-30075406F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53E38D-DEBD-3903-1E73-315F8DDE1A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C29547-466F-33E1-6312-7341B378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3FA0F3-48DA-62ED-386A-9F125CA7A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12567C-30DF-47CD-0BCE-EAD3170ADF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034E-94CF-4BE1-9EE5-93FEEF392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26D-BDD2-4342-8EFD-134161F7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6D7F-9B43-4372-A7C7-3DCDF5DB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456B-86A1-4D75-9371-860B764D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C485-E820-4F5C-9F0F-1C8351BD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B1B96-7FEC-416D-BB1C-118C9A57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8D862AFC-3BA0-4F18-A90D-A710F041B354}"/>
              </a:ext>
            </a:extLst>
          </p:cNvPr>
          <p:cNvSpPr txBox="1"/>
          <p:nvPr/>
        </p:nvSpPr>
        <p:spPr>
          <a:xfrm>
            <a:off x="0" y="22266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GSX ICONS</a:t>
            </a:r>
          </a:p>
        </p:txBody>
      </p:sp>
      <p:pic>
        <p:nvPicPr>
          <p:cNvPr id="84" name="Picture 83" descr="A close up of a sign&#10;&#10;Description automatically generated">
            <a:extLst>
              <a:ext uri="{FF2B5EF4-FFF2-40B4-BE49-F238E27FC236}">
                <a16:creationId xmlns:a16="http://schemas.microsoft.com/office/drawing/2014/main" id="{A0652C05-BCB2-433E-BA3B-8B796CFCDB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26" y="4837135"/>
            <a:ext cx="562775" cy="58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91073AC-B612-4F45-B781-B5D3D977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98" y="158224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A close up of a sign&#10;&#10;Description automatically generated">
            <a:extLst>
              <a:ext uri="{FF2B5EF4-FFF2-40B4-BE49-F238E27FC236}">
                <a16:creationId xmlns:a16="http://schemas.microsoft.com/office/drawing/2014/main" id="{949A89C6-682D-4814-803C-77D9E96A19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9" y="2419564"/>
            <a:ext cx="654255" cy="5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 descr="A close up of a sign&#10;&#10;Description automatically generated">
            <a:extLst>
              <a:ext uri="{FF2B5EF4-FFF2-40B4-BE49-F238E27FC236}">
                <a16:creationId xmlns:a16="http://schemas.microsoft.com/office/drawing/2014/main" id="{03828474-76BA-438F-B698-76A5FB13A1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61" y="158299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A picture containing object, sitting, clock, drawing&#10;&#10;Description automatically generated">
            <a:extLst>
              <a:ext uri="{FF2B5EF4-FFF2-40B4-BE49-F238E27FC236}">
                <a16:creationId xmlns:a16="http://schemas.microsoft.com/office/drawing/2014/main" id="{853A595B-F3D2-4C65-969D-B51E44FF3F3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19" y="2471388"/>
            <a:ext cx="755562" cy="34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9563B50-32BC-4EE7-A307-D4AAFD740A2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39" y="2256457"/>
            <a:ext cx="587550" cy="62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4BD48BA2-8031-4340-AE6F-C9587BB49A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04" y="4776820"/>
            <a:ext cx="543846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A close up of a sign&#10;&#10;Description automatically generated">
            <a:extLst>
              <a:ext uri="{FF2B5EF4-FFF2-40B4-BE49-F238E27FC236}">
                <a16:creationId xmlns:a16="http://schemas.microsoft.com/office/drawing/2014/main" id="{2824D241-F075-47DB-A935-808830943D6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75" y="3975829"/>
            <a:ext cx="516654" cy="6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494D6D8B-DDAE-4EC1-AF35-88EAEB73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52" y="1476214"/>
            <a:ext cx="570046" cy="6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5519227F-CE1A-49DE-B04C-84E61413C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1" y="2293866"/>
            <a:ext cx="738698" cy="7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3C00E8B1-6840-424B-987A-AD838BD32F6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9" y="3098524"/>
            <a:ext cx="644226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2953D3DF-3622-495A-9E3B-20230E20252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47" y="2276063"/>
            <a:ext cx="532741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A close up of a sign&#10;&#10;Description automatically generated">
            <a:extLst>
              <a:ext uri="{FF2B5EF4-FFF2-40B4-BE49-F238E27FC236}">
                <a16:creationId xmlns:a16="http://schemas.microsoft.com/office/drawing/2014/main" id="{5540EC43-5D66-48FE-8553-5E0285FAB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39" y="3865191"/>
            <a:ext cx="631467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989C0-732D-4D77-A124-1064CB8B8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8" y="2340231"/>
            <a:ext cx="535457" cy="63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A picture containing food, stop, light&#10;&#10;Description automatically generated">
            <a:extLst>
              <a:ext uri="{FF2B5EF4-FFF2-40B4-BE49-F238E27FC236}">
                <a16:creationId xmlns:a16="http://schemas.microsoft.com/office/drawing/2014/main" id="{8560CE95-F42B-4C64-B4CC-21A15874A0E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98" y="1510087"/>
            <a:ext cx="721833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A close up of a sign&#10;&#10;Description automatically generated">
            <a:extLst>
              <a:ext uri="{FF2B5EF4-FFF2-40B4-BE49-F238E27FC236}">
                <a16:creationId xmlns:a16="http://schemas.microsoft.com/office/drawing/2014/main" id="{5A31148C-7953-479B-A2DF-BABCA6A33A6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8" y="1449497"/>
            <a:ext cx="547428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5023AA-7447-405E-8AA2-BB0735C2903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69" y="2320584"/>
            <a:ext cx="709018" cy="5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5102301E-CA99-4648-94E0-35A8BD162F4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3" y="1451745"/>
            <a:ext cx="570046" cy="73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 descr="A close up of a sign&#10;&#10;Description automatically generated">
            <a:extLst>
              <a:ext uri="{FF2B5EF4-FFF2-40B4-BE49-F238E27FC236}">
                <a16:creationId xmlns:a16="http://schemas.microsoft.com/office/drawing/2014/main" id="{3720E791-6EDB-430B-A85A-4670B380580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73" y="1403931"/>
            <a:ext cx="676041" cy="73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 descr="A close up of a sign&#10;&#10;Description automatically generated">
            <a:extLst>
              <a:ext uri="{FF2B5EF4-FFF2-40B4-BE49-F238E27FC236}">
                <a16:creationId xmlns:a16="http://schemas.microsoft.com/office/drawing/2014/main" id="{CD06E344-3CC3-4058-8856-2C2687D9F7CF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" y="3211051"/>
            <a:ext cx="763596" cy="5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76558-23E2-4226-9041-47DF5022FBD2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7" y="2376889"/>
            <a:ext cx="639452" cy="6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 descr="A close up of a sign&#10;&#10;Description automatically generated">
            <a:extLst>
              <a:ext uri="{FF2B5EF4-FFF2-40B4-BE49-F238E27FC236}">
                <a16:creationId xmlns:a16="http://schemas.microsoft.com/office/drawing/2014/main" id="{9643B8A3-D3F9-456C-A76A-E1EAD4C99B4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33" y="3947491"/>
            <a:ext cx="598231" cy="65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Picture 105" descr="A close up of a sign&#10;&#10;Description automatically generated">
            <a:extLst>
              <a:ext uri="{FF2B5EF4-FFF2-40B4-BE49-F238E27FC236}">
                <a16:creationId xmlns:a16="http://schemas.microsoft.com/office/drawing/2014/main" id="{83B05321-058A-446F-A353-29F4A6D040B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60" y="1518759"/>
            <a:ext cx="477298" cy="63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224199-05E9-4BBF-9D60-B7640D3AFC9E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9" y="4863100"/>
            <a:ext cx="646573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C8C899A-26BD-4DFA-92B6-BB7ABE3CFE3D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6" y="5724102"/>
            <a:ext cx="637509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Picture 10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EC8646-4BDE-4B37-8528-E35774572ECB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67" y="5703699"/>
            <a:ext cx="598230" cy="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Picture 109" descr="A close up of a sign&#10;&#10;Description automatically generated">
            <a:extLst>
              <a:ext uri="{FF2B5EF4-FFF2-40B4-BE49-F238E27FC236}">
                <a16:creationId xmlns:a16="http://schemas.microsoft.com/office/drawing/2014/main" id="{AEC51019-C7F4-436B-AA84-76C3A35FE04D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3203824"/>
            <a:ext cx="664701" cy="52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10" descr="A close up of a sign&#10;&#10;Description automatically generated">
            <a:extLst>
              <a:ext uri="{FF2B5EF4-FFF2-40B4-BE49-F238E27FC236}">
                <a16:creationId xmlns:a16="http://schemas.microsoft.com/office/drawing/2014/main" id="{2483F27A-9DD4-424E-9899-7DF28CA3E3BB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2" y="5728282"/>
            <a:ext cx="656938" cy="62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Picture 111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C4FEA1B2-E1B5-489D-91D0-6ADA752EEED7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48" y="3098698"/>
            <a:ext cx="610316" cy="62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6D75D2-BEDD-4DAF-8821-E571D70C5E6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36" y="4714333"/>
            <a:ext cx="477376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B100CC-E4D6-468A-84AC-ED0276B9267A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26" y="3912275"/>
            <a:ext cx="619726" cy="59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DDABEAA-6D06-4531-A5C7-FAA2B4673E55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72" y="3049701"/>
            <a:ext cx="664701" cy="66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9DCF581-4C56-4548-B0F0-0217F07C8129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8" y="5730232"/>
            <a:ext cx="637508" cy="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A close up of a sign&#10;&#10;Description automatically generated">
            <a:extLst>
              <a:ext uri="{FF2B5EF4-FFF2-40B4-BE49-F238E27FC236}">
                <a16:creationId xmlns:a16="http://schemas.microsoft.com/office/drawing/2014/main" id="{5E09A1AB-73D6-4BB0-B91E-120EE668C65C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3" y="3891187"/>
            <a:ext cx="673765" cy="6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1D1DD2A-EFE5-45C3-AF34-F5008238443E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73" y="4810766"/>
            <a:ext cx="685851" cy="57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A close up of a sign&#10;&#10;Description automatically generated">
            <a:extLst>
              <a:ext uri="{FF2B5EF4-FFF2-40B4-BE49-F238E27FC236}">
                <a16:creationId xmlns:a16="http://schemas.microsoft.com/office/drawing/2014/main" id="{086AFAFD-E5F3-4666-AEE6-2CAA0F808CEC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10" y="2970382"/>
            <a:ext cx="679808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1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1981B3-B4A4-46AA-A054-B10A31BFB762}"/>
              </a:ext>
            </a:extLst>
          </p:cNvPr>
          <p:cNvPicPr>
            <a:picLocks noChangeAspect="1"/>
          </p:cNvPicPr>
          <p:nvPr/>
        </p:nvPicPr>
        <p:blipFill>
          <a:blip r:embed="rId3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54" y="3041538"/>
            <a:ext cx="673764" cy="6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501ED89-5EC1-44E3-AAF2-BEDF798E8E10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26" y="3044090"/>
            <a:ext cx="625423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121" descr="A close up of a logo&#10;&#10;Description automatically generated">
            <a:extLst>
              <a:ext uri="{FF2B5EF4-FFF2-40B4-BE49-F238E27FC236}">
                <a16:creationId xmlns:a16="http://schemas.microsoft.com/office/drawing/2014/main" id="{8F23F115-FC9B-4304-9ED3-0B19351CA0E3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45" y="3843466"/>
            <a:ext cx="703979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A close up of a sign&#10;&#10;Description automatically generated">
            <a:extLst>
              <a:ext uri="{FF2B5EF4-FFF2-40B4-BE49-F238E27FC236}">
                <a16:creationId xmlns:a16="http://schemas.microsoft.com/office/drawing/2014/main" id="{6233A76C-0FA0-4640-8BB6-C2A5F69D18FC}"/>
              </a:ext>
            </a:extLst>
          </p:cNvPr>
          <p:cNvPicPr>
            <a:picLocks noChangeAspect="1"/>
          </p:cNvPicPr>
          <p:nvPr/>
        </p:nvPicPr>
        <p:blipFill>
          <a:blip r:embed="rId4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3812639"/>
            <a:ext cx="634487" cy="68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 descr="A picture containing drawing, plate, mug, clock&#10;&#10;Description automatically generated">
            <a:extLst>
              <a:ext uri="{FF2B5EF4-FFF2-40B4-BE49-F238E27FC236}">
                <a16:creationId xmlns:a16="http://schemas.microsoft.com/office/drawing/2014/main" id="{41C6A1FC-BA88-4478-9FB0-C767C009AFF5}"/>
              </a:ext>
            </a:extLst>
          </p:cNvPr>
          <p:cNvPicPr>
            <a:picLocks noChangeAspect="1"/>
          </p:cNvPicPr>
          <p:nvPr/>
        </p:nvPicPr>
        <p:blipFill>
          <a:blip r:embed="rId4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53" y="3832016"/>
            <a:ext cx="664702" cy="5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124" descr="A close up of a logo&#10;&#10;Description automatically generated">
            <a:extLst>
              <a:ext uri="{FF2B5EF4-FFF2-40B4-BE49-F238E27FC236}">
                <a16:creationId xmlns:a16="http://schemas.microsoft.com/office/drawing/2014/main" id="{AD33A964-EDA4-49CE-8F9A-EF6BED1A9F0A}"/>
              </a:ext>
            </a:extLst>
          </p:cNvPr>
          <p:cNvPicPr>
            <a:picLocks noChangeAspect="1"/>
          </p:cNvPicPr>
          <p:nvPr/>
        </p:nvPicPr>
        <p:blipFill>
          <a:blip r:embed="rId4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99" y="5712070"/>
            <a:ext cx="555932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25" descr="A close up of a sign&#10;&#10;Description automatically generated">
            <a:extLst>
              <a:ext uri="{FF2B5EF4-FFF2-40B4-BE49-F238E27FC236}">
                <a16:creationId xmlns:a16="http://schemas.microsoft.com/office/drawing/2014/main" id="{47065D51-A026-4AE7-ADC1-4822F73B59BC}"/>
              </a:ext>
            </a:extLst>
          </p:cNvPr>
          <p:cNvPicPr>
            <a:picLocks noChangeAspect="1"/>
          </p:cNvPicPr>
          <p:nvPr/>
        </p:nvPicPr>
        <p:blipFill>
          <a:blip r:embed="rId4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4714333"/>
            <a:ext cx="637509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91EE3617-40F2-4785-A2C5-15A3EC13B05A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73" y="4712151"/>
            <a:ext cx="670745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127" descr="A close up of a sign&#10;&#10;Description automatically generated">
            <a:extLst>
              <a:ext uri="{FF2B5EF4-FFF2-40B4-BE49-F238E27FC236}">
                <a16:creationId xmlns:a16="http://schemas.microsoft.com/office/drawing/2014/main" id="{F7A410B6-B769-4311-969F-F07164253BF9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24" y="5657344"/>
            <a:ext cx="658658" cy="66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Picture 128" descr="A close up of a sign&#10;&#10;Description automatically generated">
            <a:extLst>
              <a:ext uri="{FF2B5EF4-FFF2-40B4-BE49-F238E27FC236}">
                <a16:creationId xmlns:a16="http://schemas.microsoft.com/office/drawing/2014/main" id="{ED80AC3B-6D58-40FA-ABA7-0751A90D7181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9" y="5711460"/>
            <a:ext cx="601251" cy="6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29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4F47D2D5-3111-4444-83EA-018F7C6809BB}"/>
              </a:ext>
            </a:extLst>
          </p:cNvPr>
          <p:cNvPicPr>
            <a:picLocks noChangeAspect="1"/>
          </p:cNvPicPr>
          <p:nvPr/>
        </p:nvPicPr>
        <p:blipFill>
          <a:blip r:embed="rId4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67" y="5702383"/>
            <a:ext cx="685851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Picture 130" descr="A close up of a sign&#10;&#10;Description automatically generated">
            <a:extLst>
              <a:ext uri="{FF2B5EF4-FFF2-40B4-BE49-F238E27FC236}">
                <a16:creationId xmlns:a16="http://schemas.microsoft.com/office/drawing/2014/main" id="{532BA761-AD07-4218-9FAE-CC0EDAC6EE9D}"/>
              </a:ext>
            </a:extLst>
          </p:cNvPr>
          <p:cNvPicPr>
            <a:picLocks noChangeAspect="1"/>
          </p:cNvPicPr>
          <p:nvPr/>
        </p:nvPicPr>
        <p:blipFill>
          <a:blip r:embed="rId4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06" y="4810766"/>
            <a:ext cx="488230" cy="58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07251E-A8A1-47BF-A750-543ECFDB8F52}"/>
              </a:ext>
            </a:extLst>
          </p:cNvPr>
          <p:cNvSpPr txBox="1"/>
          <p:nvPr/>
        </p:nvSpPr>
        <p:spPr>
          <a:xfrm>
            <a:off x="0" y="7033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GSX COLOR PALETTE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1631A2-5E72-4A12-AFE4-FFDD9355D4E9}"/>
              </a:ext>
            </a:extLst>
          </p:cNvPr>
          <p:cNvSpPr/>
          <p:nvPr/>
        </p:nvSpPr>
        <p:spPr>
          <a:xfrm>
            <a:off x="4360252" y="1981200"/>
            <a:ext cx="1466850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2BE764-0EDE-4753-A283-CB17AEDAD7B3}"/>
              </a:ext>
            </a:extLst>
          </p:cNvPr>
          <p:cNvSpPr/>
          <p:nvPr/>
        </p:nvSpPr>
        <p:spPr>
          <a:xfrm>
            <a:off x="6398602" y="1962150"/>
            <a:ext cx="1466850" cy="1466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39534F-973F-43C0-BD2F-185A06CE5277}"/>
              </a:ext>
            </a:extLst>
          </p:cNvPr>
          <p:cNvSpPr/>
          <p:nvPr/>
        </p:nvSpPr>
        <p:spPr>
          <a:xfrm>
            <a:off x="2321902" y="1962150"/>
            <a:ext cx="1466850" cy="1466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64C41D-6723-4EE7-A4D3-7DE0D6C6FAC7}"/>
              </a:ext>
            </a:extLst>
          </p:cNvPr>
          <p:cNvSpPr/>
          <p:nvPr/>
        </p:nvSpPr>
        <p:spPr>
          <a:xfrm>
            <a:off x="8436952" y="1950994"/>
            <a:ext cx="1466850" cy="1466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543C1-9043-4795-9849-B24194FB48BC}"/>
              </a:ext>
            </a:extLst>
          </p:cNvPr>
          <p:cNvSpPr/>
          <p:nvPr/>
        </p:nvSpPr>
        <p:spPr>
          <a:xfrm>
            <a:off x="6506815" y="3979949"/>
            <a:ext cx="1466850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66B35-EC78-4988-AC67-06BD46659EE7}"/>
              </a:ext>
            </a:extLst>
          </p:cNvPr>
          <p:cNvSpPr/>
          <p:nvPr/>
        </p:nvSpPr>
        <p:spPr>
          <a:xfrm>
            <a:off x="4360252" y="3979949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40452FC-0EB1-4A39-B2ED-68F3D418A0D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53" y="3738196"/>
            <a:ext cx="1124227" cy="146685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7B8A06-EC02-4AC2-9416-E659E59DAC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9" y="3957637"/>
            <a:ext cx="1290083" cy="1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70" y="1713016"/>
            <a:ext cx="10662060" cy="3973307"/>
          </a:xfrm>
        </p:spPr>
        <p:txBody>
          <a:bodyPr>
            <a:normAutofit fontScale="90000"/>
          </a:bodyPr>
          <a:lstStyle/>
          <a:p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/>
                <a:cs typeface="Arial"/>
              </a:rPr>
              <a:t>Thank you AGAIN for attending today’s </a:t>
            </a:r>
            <a:r>
              <a:rPr lang="en-US" sz="2400" b="0" dirty="0" err="1">
                <a:latin typeface="Arial"/>
                <a:cs typeface="Arial"/>
              </a:rPr>
              <a:t>sessioN</a:t>
            </a:r>
            <a:r>
              <a:rPr lang="en-US" sz="2400" b="0" dirty="0">
                <a:latin typeface="Arial"/>
                <a:cs typeface="Arial"/>
              </a:rPr>
              <a:t>:</a:t>
            </a: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r>
              <a:rPr lang="en-US" sz="2400" b="0" dirty="0">
                <a:latin typeface="Arial"/>
                <a:cs typeface="Arial"/>
              </a:rPr>
              <a:t>(insert name of session)</a:t>
            </a: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PLEASE REMEMBER TO COMPLETE THE EVALUATION </a:t>
            </a:r>
            <a:r>
              <a:rPr lang="en-US" sz="2400" b="0" dirty="0">
                <a:latin typeface="Arial"/>
                <a:cs typeface="Arial"/>
              </a:rPr>
              <a:t>WITHIN THE APP. </a:t>
            </a: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r>
              <a:rPr lang="en-US" sz="2400" b="0" dirty="0">
                <a:latin typeface="Arial"/>
                <a:cs typeface="Arial"/>
              </a:rPr>
              <a:t>Enjoy your next session!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91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X 2024">
      <a:dk1>
        <a:srgbClr val="0C1625"/>
      </a:dk1>
      <a:lt1>
        <a:sysClr val="window" lastClr="FFFFFF"/>
      </a:lt1>
      <a:dk2>
        <a:srgbClr val="0C1625"/>
      </a:dk2>
      <a:lt2>
        <a:srgbClr val="E7E6E6"/>
      </a:lt2>
      <a:accent1>
        <a:srgbClr val="922A8E"/>
      </a:accent1>
      <a:accent2>
        <a:srgbClr val="5BC6CB"/>
      </a:accent2>
      <a:accent3>
        <a:srgbClr val="5E3F99"/>
      </a:accent3>
      <a:accent4>
        <a:srgbClr val="30406D"/>
      </a:accent4>
      <a:accent5>
        <a:srgbClr val="954F72"/>
      </a:accent5>
      <a:accent6>
        <a:srgbClr val="359AB3"/>
      </a:accent6>
      <a:hlink>
        <a:srgbClr val="5BC6CB"/>
      </a:hlink>
      <a:folHlink>
        <a:srgbClr val="922A8E"/>
      </a:folHlink>
    </a:clrScheme>
    <a:fontScheme name="GSX 20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8be21d-8368-411b-82dd-0992250f4fa5" xsi:nil="true"/>
    <lcf76f155ced4ddcb4097134ff3c332f xmlns="ce2b8bb2-051a-4f41-a9a7-faaab809a67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BC9027D02C947A4E32D51288CCEFC" ma:contentTypeVersion="20" ma:contentTypeDescription="Create a new document." ma:contentTypeScope="" ma:versionID="d2a85046c45850eeec946691ba64ab56">
  <xsd:schema xmlns:xsd="http://www.w3.org/2001/XMLSchema" xmlns:xs="http://www.w3.org/2001/XMLSchema" xmlns:p="http://schemas.microsoft.com/office/2006/metadata/properties" xmlns:ns1="http://schemas.microsoft.com/sharepoint/v3" xmlns:ns2="ce2b8bb2-051a-4f41-a9a7-faaab809a679" xmlns:ns3="f1b7d60c-dd51-444a-870b-49bf97129369" xmlns:ns4="6b8be21d-8368-411b-82dd-0992250f4fa5" targetNamespace="http://schemas.microsoft.com/office/2006/metadata/properties" ma:root="true" ma:fieldsID="08cc4e6b47c4f60bcedef40186fb167a" ns1:_="" ns2:_="" ns3:_="" ns4:_="">
    <xsd:import namespace="http://schemas.microsoft.com/sharepoint/v3"/>
    <xsd:import namespace="ce2b8bb2-051a-4f41-a9a7-faaab809a679"/>
    <xsd:import namespace="f1b7d60c-dd51-444a-870b-49bf97129369"/>
    <xsd:import namespace="6b8be21d-8368-411b-82dd-0992250f4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b8bb2-051a-4f41-a9a7-faaab809a6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439d8d8-53f8-4f5b-9a47-466aad848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7d60c-dd51-444a-870b-49bf97129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be21d-8368-411b-82dd-0992250f4fa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d0130a2-4113-4e1a-8c86-b68c0c3a445f}" ma:internalName="TaxCatchAll" ma:showField="CatchAllData" ma:web="f1b7d60c-dd51-444a-870b-49bf971293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7176FB-0663-47F6-9125-00313C274DD2}">
  <ds:schemaRefs>
    <ds:schemaRef ds:uri="http://schemas.microsoft.com/office/2006/documentManagement/types"/>
    <ds:schemaRef ds:uri="6b8be21d-8368-411b-82dd-0992250f4fa5"/>
    <ds:schemaRef ds:uri="http://purl.org/dc/terms/"/>
    <ds:schemaRef ds:uri="f1b7d60c-dd51-444a-870b-49bf97129369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sharepoint/v3"/>
    <ds:schemaRef ds:uri="http://schemas.openxmlformats.org/package/2006/metadata/core-properties"/>
    <ds:schemaRef ds:uri="ce2b8bb2-051a-4f41-a9a7-faaab809a679"/>
  </ds:schemaRefs>
</ds:datastoreItem>
</file>

<file path=customXml/itemProps2.xml><?xml version="1.0" encoding="utf-8"?>
<ds:datastoreItem xmlns:ds="http://schemas.openxmlformats.org/officeDocument/2006/customXml" ds:itemID="{58DF5905-6FB7-4BBE-86BC-EDA7761DCD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CB9EB-3B16-4CED-BE79-12232A85B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2b8bb2-051a-4f41-a9a7-faaab809a679"/>
    <ds:schemaRef ds:uri="f1b7d60c-dd51-444a-870b-49bf97129369"/>
    <ds:schemaRef ds:uri="6b8be21d-8368-411b-82dd-0992250f4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61</Words>
  <Application>Microsoft Office PowerPoint</Application>
  <PresentationFormat>Widescreen</PresentationFormat>
  <Paragraphs>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AGAIN for attending today’s sessioN:  (insert name of session)  PLEASE REMEMBER TO COMPLETE THE EVALUATION WITHIN THE APP.    Enjoy your next session!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Stone</dc:creator>
  <cp:lastModifiedBy>Christine Brown</cp:lastModifiedBy>
  <cp:revision>31</cp:revision>
  <dcterms:created xsi:type="dcterms:W3CDTF">2020-07-16T12:21:36Z</dcterms:created>
  <dcterms:modified xsi:type="dcterms:W3CDTF">2024-04-30T20:05:44Z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0x010100B67BC9027D02C947A4E32D51288CCEFC</vt:lpwstr>
  </property>
  <property fmtid="{D5CDD505-2E9C-101B-9397-08002B2CF9AE}" pid="3" name="MediaServiceImageTags">
    <vt:lpwstr/>
  </property>
</Properties>
</file>