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sldIdLst>
    <p:sldId id="277" r:id="rId6"/>
    <p:sldId id="278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57" r:id="rId17"/>
    <p:sldId id="260" r:id="rId18"/>
    <p:sldId id="262" r:id="rId19"/>
    <p:sldId id="259" r:id="rId20"/>
    <p:sldId id="279" r:id="rId21"/>
    <p:sldId id="263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113"/>
    <a:srgbClr val="EA6E25"/>
    <a:srgbClr val="66BCD0"/>
    <a:srgbClr val="78BE43"/>
    <a:srgbClr val="213B72"/>
    <a:srgbClr val="000000"/>
    <a:srgbClr val="FFD4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8" autoAdjust="0"/>
    <p:restoredTop sz="94690" autoAdjust="0"/>
  </p:normalViewPr>
  <p:slideViewPr>
    <p:cSldViewPr snapToGrid="0">
      <p:cViewPr varScale="1">
        <p:scale>
          <a:sx n="126" d="100"/>
          <a:sy n="126" d="100"/>
        </p:scale>
        <p:origin x="1080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08AD8-AA05-5F4A-B73D-AE6742050F2B}" type="datetimeFigureOut">
              <a:rPr lang="en-US" smtClean="0"/>
              <a:t>7/22/24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03BBE-AEDA-DF4E-95EB-140C153E6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8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Required end slide – Please edit and insert your session title name.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41A52-BC55-4E47-B014-FCA05222DF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5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29CE0-7A8A-4F2A-ACB4-D13BD9A84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824" y="2051821"/>
            <a:ext cx="8479291" cy="2387600"/>
          </a:xfrm>
        </p:spPr>
        <p:txBody>
          <a:bodyPr anchor="b"/>
          <a:lstStyle>
            <a:lvl1pPr algn="l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A3C64-C1BB-4751-931F-604AF2E0D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825" y="4345140"/>
            <a:ext cx="8479290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7364772-37F5-3107-A038-46D172B6B0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Two Content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33553-C099-4473-85D3-435CD5D8C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6869C-D4EF-46E0-8469-4D4888A09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4187B-68A8-4047-ACBE-F657BD3C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C3BDE-C677-4583-8BED-F30984B0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0998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CD956-3A08-4870-90C0-A58ADD45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E87B8-586E-4288-8772-64C692874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0C39B5-D2CC-B96F-F2DA-BA1B3566C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1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4187B-68A8-4047-ACBE-F657BD3C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C3BDE-C677-4583-8BED-F30984B0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0998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841FFD2-7BEE-5F04-68DB-09546E6AC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9844" y="485220"/>
            <a:ext cx="862368" cy="57491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4F21D6F-D292-FE8C-9BB1-62B3BA96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74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Two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33553-C099-4473-85D3-435CD5D8C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6869C-D4EF-46E0-8469-4D4888A09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4187B-68A8-4047-ACBE-F657BD3C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C3BDE-C677-4583-8BED-F30984B0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0998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CD956-3A08-4870-90C0-A58ADD45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E87B8-586E-4288-8772-64C692874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0C39B5-D2CC-B96F-F2DA-BA1B3566C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73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69C2-6C87-4738-A145-12EC2FCE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6844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8AD30-A41F-44AA-9E44-42C1F495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F077F2B-4DA6-D56C-E338-323BD658B2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0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69C2-6C87-4738-A145-12EC2FCE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6844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8AD30-A41F-44AA-9E44-42C1F495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F077F2B-4DA6-D56C-E338-323BD658B2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81235F-C7BA-F066-DC6C-8F6ABCA7A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9321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E0F878-DBB7-5F4A-DB81-49920FDFE3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521" cy="160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669C2-6C87-4738-A145-12EC2FCE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66" y="80232"/>
            <a:ext cx="916844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8AD30-A41F-44AA-9E44-42C1F495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81235F-C7BA-F066-DC6C-8F6ABCA7A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666" y="1726863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AE2C9A6-466F-27DB-F881-3BC7DEECA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5130" y="32106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1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BE66D-E0FD-46B8-B08D-62467E80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A4500E2-EF6B-3F0E-9660-96EE589F9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82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454D8-AE6C-42E4-A326-3C29E898BD9A}"/>
              </a:ext>
            </a:extLst>
          </p:cNvPr>
          <p:cNvSpPr/>
          <p:nvPr userDrawn="1"/>
        </p:nvSpPr>
        <p:spPr>
          <a:xfrm>
            <a:off x="0" y="1"/>
            <a:ext cx="4984430" cy="63145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BA6E8-B228-42EC-B042-E62C669A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358D-BC89-42ED-9905-4A7A743EC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2589"/>
            <a:ext cx="6172200" cy="45584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5A52C-264B-4F0F-8D81-107D5D4CD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3BABD5-64B6-4010-B87C-C09574060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807227-3747-6640-49AC-30CE0CB5A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40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454D8-AE6C-42E4-A326-3C29E898BD9A}"/>
              </a:ext>
            </a:extLst>
          </p:cNvPr>
          <p:cNvSpPr/>
          <p:nvPr userDrawn="1"/>
        </p:nvSpPr>
        <p:spPr>
          <a:xfrm>
            <a:off x="0" y="1"/>
            <a:ext cx="4984430" cy="63145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BA6E8-B228-42EC-B042-E62C669A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358D-BC89-42ED-9905-4A7A743EC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2589"/>
            <a:ext cx="6172200" cy="45584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5A52C-264B-4F0F-8D81-107D5D4CD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3BABD5-64B6-4010-B87C-C09574060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807227-3747-6640-49AC-30CE0CB5A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43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454D8-AE6C-42E4-A326-3C29E898BD9A}"/>
              </a:ext>
            </a:extLst>
          </p:cNvPr>
          <p:cNvSpPr/>
          <p:nvPr userDrawn="1"/>
        </p:nvSpPr>
        <p:spPr>
          <a:xfrm>
            <a:off x="0" y="1"/>
            <a:ext cx="4984430" cy="6314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BA6E8-B228-42EC-B042-E62C669A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358D-BC89-42ED-9905-4A7A743EC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2589"/>
            <a:ext cx="6172200" cy="45584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5A52C-264B-4F0F-8D81-107D5D4CD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3BABD5-64B6-4010-B87C-C09574060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807227-3747-6640-49AC-30CE0CB5A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7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4706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12A09C-8165-BD48-29D5-85545D252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73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4706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12A09C-8165-BD48-29D5-85545D252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90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AA0B07-C320-6E4F-A7EF-A27F43ACFB27}"/>
              </a:ext>
            </a:extLst>
          </p:cNvPr>
          <p:cNvSpPr/>
          <p:nvPr userDrawn="1"/>
        </p:nvSpPr>
        <p:spPr>
          <a:xfrm rot="10800000">
            <a:off x="0" y="-6270"/>
            <a:ext cx="12192000" cy="318154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4F21F-85F3-416D-AEB5-DB15010B2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DBFEC-0C56-4710-927E-E55EE410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24AF-A82F-41D5-BBB3-2629D938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FC1BE1-0BAA-44F5-F632-7219597AF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4ACC557-57E3-5A27-AFF5-1A84340D3C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7384" y="577653"/>
            <a:ext cx="3577233" cy="5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0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F21F-85F3-416D-AEB5-DB15010B2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DBFEC-0C56-4710-927E-E55EE410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lang="en-US" sz="2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24AF-A82F-41D5-BBB3-2629D938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5229A93-4240-42C2-E2FD-346EA177BF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87357F4-9B92-E44E-3172-C5148E5E2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7384" y="577653"/>
            <a:ext cx="3577233" cy="5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03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33553-C099-4473-85D3-435CD5D8C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6869C-D4EF-46E0-8469-4D4888A09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4187B-68A8-4047-ACBE-F657BD3C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C3BDE-C677-4583-8BED-F30984B0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0998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CD956-3A08-4870-90C0-A58ADD45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E87B8-586E-4288-8772-64C692874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0C39B5-D2CC-B96F-F2DA-BA1B3566C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51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BE66D-E0FD-46B8-B08D-62467E80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A4500E2-EF6B-3F0E-9660-96EE589F9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6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454D8-AE6C-42E4-A326-3C29E898BD9A}"/>
              </a:ext>
            </a:extLst>
          </p:cNvPr>
          <p:cNvSpPr/>
          <p:nvPr userDrawn="1"/>
        </p:nvSpPr>
        <p:spPr>
          <a:xfrm>
            <a:off x="0" y="1"/>
            <a:ext cx="4984430" cy="63145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BA6E8-B228-42EC-B042-E62C669A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358D-BC89-42ED-9905-4A7A743EC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2589"/>
            <a:ext cx="6172200" cy="45584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5A52C-264B-4F0F-8D81-107D5D4CD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3BABD5-64B6-4010-B87C-C09574060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807227-3747-6640-49AC-30CE0CB5A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56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blue background&#10;&#10;Description automatically generated">
            <a:extLst>
              <a:ext uri="{FF2B5EF4-FFF2-40B4-BE49-F238E27FC236}">
                <a16:creationId xmlns:a16="http://schemas.microsoft.com/office/drawing/2014/main" id="{35B766CD-7913-4696-6228-1011050B1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8F55B06B-45F0-4770-D457-752346A518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60" y="2013729"/>
            <a:ext cx="3260079" cy="28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60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blue background&#10;&#10;Description automatically generated">
            <a:extLst>
              <a:ext uri="{FF2B5EF4-FFF2-40B4-BE49-F238E27FC236}">
                <a16:creationId xmlns:a16="http://schemas.microsoft.com/office/drawing/2014/main" id="{35B766CD-7913-4696-6228-1011050B1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250134D-6A45-2A01-7599-E2E305DD0E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8547" y="2013729"/>
            <a:ext cx="3234905" cy="28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l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981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9AC6ED-CFA5-F8D5-E40A-7E72E4C03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9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981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9AC6ED-CFA5-F8D5-E40A-7E72E4C03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9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981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9AC6ED-CFA5-F8D5-E40A-7E72E4C03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4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ransition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AA0B07-C320-6E4F-A7EF-A27F43ACFB27}"/>
              </a:ext>
            </a:extLst>
          </p:cNvPr>
          <p:cNvSpPr/>
          <p:nvPr userDrawn="1"/>
        </p:nvSpPr>
        <p:spPr>
          <a:xfrm rot="10800000">
            <a:off x="0" y="-6270"/>
            <a:ext cx="12192000" cy="318154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4F21F-85F3-416D-AEB5-DB15010B2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DBFEC-0C56-4710-927E-E55EE410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24AF-A82F-41D5-BBB3-2629D938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FC1BE1-0BAA-44F5-F632-7219597AF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4ACC557-57E3-5A27-AFF5-1A84340D3C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7384" y="577653"/>
            <a:ext cx="3577233" cy="5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9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ransition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F21F-85F3-416D-AEB5-DB15010B2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DBFEC-0C56-4710-927E-E55EE410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lang="en-US" sz="2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24AF-A82F-41D5-BBB3-2629D938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5229A93-4240-42C2-E2FD-346EA177BF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87357F4-9B92-E44E-3172-C5148E5E2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7384" y="577653"/>
            <a:ext cx="3577233" cy="5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6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6539-97FC-4285-A177-3FCD7C62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06464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AE0C5-BF63-4700-95FF-218FE8851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60B8C-6159-441C-B403-9C0C48EC2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0489B-B7FC-4BE7-B3F2-D7EA4461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0E8CE47-8AFA-1C31-75DE-D7036D78E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3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Pl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33553-C099-4473-85D3-435CD5D8C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6869C-D4EF-46E0-8469-4D4888A09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4187B-68A8-4047-ACBE-F657BD3C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C3BDE-C677-4583-8BED-F30984B0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0998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CD956-3A08-4870-90C0-A58ADD45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E87B8-586E-4288-8772-64C692874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0C39B5-D2CC-B96F-F2DA-BA1B3566C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hyperlink" Target="https://www.gsx.org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6AFFBC-0B5A-1443-BAF1-94EB5905656B}"/>
              </a:ext>
            </a:extLst>
          </p:cNvPr>
          <p:cNvSpPr/>
          <p:nvPr userDrawn="1"/>
        </p:nvSpPr>
        <p:spPr>
          <a:xfrm>
            <a:off x="1" y="6311901"/>
            <a:ext cx="12192000" cy="5461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75D34E-0F6C-4452-917A-0026AB4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8DB03-6292-4324-A1EA-4D174F07A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9C240-3CC0-40FA-B79E-C4CE6DB03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37DFC0-6632-A15A-2CE7-C6B3EADEE3E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86" y="6413500"/>
            <a:ext cx="1132823" cy="365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961A5-0604-E299-3665-3D001DA16479}"/>
              </a:ext>
            </a:extLst>
          </p:cNvPr>
          <p:cNvSpPr txBox="1"/>
          <p:nvPr userDrawn="1"/>
        </p:nvSpPr>
        <p:spPr>
          <a:xfrm>
            <a:off x="2113471" y="6426200"/>
            <a:ext cx="1915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2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62" r:id="rId20"/>
    <p:sldLayoutId id="2147483661" r:id="rId21"/>
    <p:sldLayoutId id="2147483651" r:id="rId22"/>
    <p:sldLayoutId id="2147483653" r:id="rId23"/>
    <p:sldLayoutId id="2147483655" r:id="rId24"/>
    <p:sldLayoutId id="2147483656" r:id="rId25"/>
    <p:sldLayoutId id="2147483682" r:id="rId26"/>
    <p:sldLayoutId id="214748365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8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24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678C-4179-05EF-50D0-F91DEBC5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806BE-DE04-9B0C-8440-D4D4145E11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D26D5-715E-3836-7E64-A538C49748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9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07F3-7182-5E05-BB78-0ACFD373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39FDE-6336-54C7-82D8-2F3F65830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3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0EBA97-944A-01AB-7781-30075406F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B53E38D-DEBD-3903-1E73-315F8DDE1AF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7C29547-466F-33E1-6312-7341B378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3FA0F3-48DA-62ED-386A-9F125CA7A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912567C-30DF-47CD-0BCE-EAD3170ADF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4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580D-6573-4C7E-8F9D-56FE548D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6034E-94CF-4BE1-9EE5-93FEEF392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0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426D-BDD2-4342-8EFD-134161F7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6D7F-9B43-4372-A7C7-3DCDF5DBB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2456B-86A1-4D75-9371-860B764DC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03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C485-E820-4F5C-9F0F-1C8351BD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B1B96-7FEC-416D-BB1C-118C9A572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6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580D-6573-4C7E-8F9D-56FE548D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70" y="1713016"/>
            <a:ext cx="10662060" cy="3973307"/>
          </a:xfrm>
        </p:spPr>
        <p:txBody>
          <a:bodyPr>
            <a:normAutofit fontScale="90000"/>
          </a:bodyPr>
          <a:lstStyle/>
          <a:p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latin typeface="Arial"/>
                <a:cs typeface="Arial"/>
              </a:rPr>
              <a:t>Thank you AGAIN for attending today’s sessioN:</a:t>
            </a:r>
            <a:br>
              <a:rPr lang="en-US" sz="2400" b="0" dirty="0">
                <a:latin typeface="Arial"/>
                <a:cs typeface="Arial"/>
              </a:rPr>
            </a:br>
            <a:br>
              <a:rPr lang="en-US" sz="2400" b="0" dirty="0">
                <a:latin typeface="Arial"/>
                <a:cs typeface="Arial"/>
              </a:rPr>
            </a:br>
            <a:r>
              <a:rPr lang="en-US" sz="2400" b="0" dirty="0">
                <a:latin typeface="Arial"/>
                <a:cs typeface="Arial"/>
              </a:rPr>
              <a:t>AI, Technology and the unbalanced realm of kidnapping, ransom and Extortion</a:t>
            </a:r>
            <a:br>
              <a:rPr lang="en-US" sz="2400" b="0" dirty="0">
                <a:latin typeface="Arial"/>
                <a:cs typeface="Arial"/>
              </a:rPr>
            </a:br>
            <a:br>
              <a:rPr lang="en-US" sz="2400" b="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PLEASE REMEMBER TO COMPLETE THE EVALUATION </a:t>
            </a:r>
            <a:r>
              <a:rPr lang="en-US" sz="2400" b="0" dirty="0">
                <a:latin typeface="Arial"/>
                <a:cs typeface="Arial"/>
              </a:rPr>
              <a:t>WITHIN THE APP. </a:t>
            </a:r>
            <a:br>
              <a:rPr lang="en-US" sz="2400" b="0" dirty="0">
                <a:latin typeface="Arial"/>
                <a:cs typeface="Arial"/>
              </a:rPr>
            </a:br>
            <a:br>
              <a:rPr lang="en-US" sz="2400" b="0" dirty="0">
                <a:latin typeface="Arial"/>
                <a:cs typeface="Arial"/>
              </a:rPr>
            </a:br>
            <a:br>
              <a:rPr lang="en-US" sz="2400" b="0" dirty="0">
                <a:latin typeface="Arial"/>
                <a:cs typeface="Arial"/>
              </a:rPr>
            </a:br>
            <a:r>
              <a:rPr lang="en-US" sz="2400" b="0" dirty="0">
                <a:latin typeface="Arial"/>
                <a:cs typeface="Arial"/>
              </a:rPr>
              <a:t>Enjoy your next session!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91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8D862AFC-3BA0-4F18-A90D-A710F041B354}"/>
              </a:ext>
            </a:extLst>
          </p:cNvPr>
          <p:cNvSpPr txBox="1"/>
          <p:nvPr/>
        </p:nvSpPr>
        <p:spPr>
          <a:xfrm>
            <a:off x="0" y="222669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GSX ICONS</a:t>
            </a:r>
          </a:p>
        </p:txBody>
      </p:sp>
      <p:pic>
        <p:nvPicPr>
          <p:cNvPr id="84" name="Picture 83" descr="A close up of a sign&#10;&#10;Description automatically generated">
            <a:extLst>
              <a:ext uri="{FF2B5EF4-FFF2-40B4-BE49-F238E27FC236}">
                <a16:creationId xmlns:a16="http://schemas.microsoft.com/office/drawing/2014/main" id="{A0652C05-BCB2-433E-BA3B-8B796CFCDB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26" y="4837135"/>
            <a:ext cx="562775" cy="58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Picture 8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91073AC-B612-4F45-B781-B5D3D97784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98" y="1582249"/>
            <a:ext cx="742071" cy="55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Picture 85" descr="A close up of a sign&#10;&#10;Description automatically generated">
            <a:extLst>
              <a:ext uri="{FF2B5EF4-FFF2-40B4-BE49-F238E27FC236}">
                <a16:creationId xmlns:a16="http://schemas.microsoft.com/office/drawing/2014/main" id="{949A89C6-682D-4814-803C-77D9E96A19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29" y="2419564"/>
            <a:ext cx="654255" cy="52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Picture 86" descr="A close up of a sign&#10;&#10;Description automatically generated">
            <a:extLst>
              <a:ext uri="{FF2B5EF4-FFF2-40B4-BE49-F238E27FC236}">
                <a16:creationId xmlns:a16="http://schemas.microsoft.com/office/drawing/2014/main" id="{03828474-76BA-438F-B698-76A5FB13A1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61" y="1582999"/>
            <a:ext cx="742071" cy="55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 descr="A picture containing object, sitting, clock, drawing&#10;&#10;Description automatically generated">
            <a:extLst>
              <a:ext uri="{FF2B5EF4-FFF2-40B4-BE49-F238E27FC236}">
                <a16:creationId xmlns:a16="http://schemas.microsoft.com/office/drawing/2014/main" id="{853A595B-F3D2-4C65-969D-B51E44FF3F3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19" y="2471388"/>
            <a:ext cx="755562" cy="34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88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89563B50-32BC-4EE7-A307-D4AAFD740A2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939" y="2256457"/>
            <a:ext cx="587550" cy="62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Picture 89" descr="A close up of a sign&#10;&#10;Description automatically generated">
            <a:extLst>
              <a:ext uri="{FF2B5EF4-FFF2-40B4-BE49-F238E27FC236}">
                <a16:creationId xmlns:a16="http://schemas.microsoft.com/office/drawing/2014/main" id="{4BD48BA2-8031-4340-AE6F-C9587BB49AA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04" y="4776820"/>
            <a:ext cx="543846" cy="63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 descr="A close up of a sign&#10;&#10;Description automatically generated">
            <a:extLst>
              <a:ext uri="{FF2B5EF4-FFF2-40B4-BE49-F238E27FC236}">
                <a16:creationId xmlns:a16="http://schemas.microsoft.com/office/drawing/2014/main" id="{2824D241-F075-47DB-A935-808830943D6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75" y="3975829"/>
            <a:ext cx="516654" cy="616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Picture 91" descr="A close up of a sign&#10;&#10;Description automatically generated">
            <a:extLst>
              <a:ext uri="{FF2B5EF4-FFF2-40B4-BE49-F238E27FC236}">
                <a16:creationId xmlns:a16="http://schemas.microsoft.com/office/drawing/2014/main" id="{494D6D8B-DDAE-4EC1-AF35-88EAEB73AEB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52" y="1476214"/>
            <a:ext cx="570046" cy="66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2" descr="A close up of a sign&#10;&#10;Description automatically generated">
            <a:extLst>
              <a:ext uri="{FF2B5EF4-FFF2-40B4-BE49-F238E27FC236}">
                <a16:creationId xmlns:a16="http://schemas.microsoft.com/office/drawing/2014/main" id="{5519227F-CE1A-49DE-B04C-84E61413C40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81" y="2293866"/>
            <a:ext cx="738698" cy="72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93" descr="A close up of a sign&#10;&#10;Description automatically generated">
            <a:extLst>
              <a:ext uri="{FF2B5EF4-FFF2-40B4-BE49-F238E27FC236}">
                <a16:creationId xmlns:a16="http://schemas.microsoft.com/office/drawing/2014/main" id="{3C00E8B1-6840-424B-987A-AD838BD32F6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29" y="3098524"/>
            <a:ext cx="644226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A close up of a sign&#10;&#10;Description automatically generated">
            <a:extLst>
              <a:ext uri="{FF2B5EF4-FFF2-40B4-BE49-F238E27FC236}">
                <a16:creationId xmlns:a16="http://schemas.microsoft.com/office/drawing/2014/main" id="{2953D3DF-3622-495A-9E3B-20230E20252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47" y="2276063"/>
            <a:ext cx="532741" cy="68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Picture 95" descr="A close up of a sign&#10;&#10;Description automatically generated">
            <a:extLst>
              <a:ext uri="{FF2B5EF4-FFF2-40B4-BE49-F238E27FC236}">
                <a16:creationId xmlns:a16="http://schemas.microsoft.com/office/drawing/2014/main" id="{5540EC43-5D66-48FE-8553-5E0285FAB650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39" y="3865191"/>
            <a:ext cx="631467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Picture 9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C989C0-732D-4D77-A124-1064CB8B8626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38" y="2340231"/>
            <a:ext cx="535457" cy="63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Picture 97" descr="A picture containing food, stop, light&#10;&#10;Description automatically generated">
            <a:extLst>
              <a:ext uri="{FF2B5EF4-FFF2-40B4-BE49-F238E27FC236}">
                <a16:creationId xmlns:a16="http://schemas.microsoft.com/office/drawing/2014/main" id="{8560CE95-F42B-4C64-B4CC-21A15874A0E6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98" y="1510087"/>
            <a:ext cx="721833" cy="71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Picture 98" descr="A close up of a sign&#10;&#10;Description automatically generated">
            <a:extLst>
              <a:ext uri="{FF2B5EF4-FFF2-40B4-BE49-F238E27FC236}">
                <a16:creationId xmlns:a16="http://schemas.microsoft.com/office/drawing/2014/main" id="{5A31148C-7953-479B-A2DF-BABCA6A33A61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8" y="1449497"/>
            <a:ext cx="547428" cy="71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Picture 99" descr="A black sign with white text&#10;&#10;Description automatically generated">
            <a:extLst>
              <a:ext uri="{FF2B5EF4-FFF2-40B4-BE49-F238E27FC236}">
                <a16:creationId xmlns:a16="http://schemas.microsoft.com/office/drawing/2014/main" id="{7C5023AA-7447-405E-8AA2-BB0735C29030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69" y="2320584"/>
            <a:ext cx="709018" cy="56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A close up of a sign&#10;&#10;Description automatically generated">
            <a:extLst>
              <a:ext uri="{FF2B5EF4-FFF2-40B4-BE49-F238E27FC236}">
                <a16:creationId xmlns:a16="http://schemas.microsoft.com/office/drawing/2014/main" id="{5102301E-CA99-4648-94E0-35A8BD162F46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83" y="1451745"/>
            <a:ext cx="570046" cy="73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Picture 101" descr="A close up of a sign&#10;&#10;Description automatically generated">
            <a:extLst>
              <a:ext uri="{FF2B5EF4-FFF2-40B4-BE49-F238E27FC236}">
                <a16:creationId xmlns:a16="http://schemas.microsoft.com/office/drawing/2014/main" id="{3720E791-6EDB-430B-A85A-4670B380580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73" y="1403931"/>
            <a:ext cx="676041" cy="73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Picture 102" descr="A close up of a sign&#10;&#10;Description automatically generated">
            <a:extLst>
              <a:ext uri="{FF2B5EF4-FFF2-40B4-BE49-F238E27FC236}">
                <a16:creationId xmlns:a16="http://schemas.microsoft.com/office/drawing/2014/main" id="{CD06E344-3CC3-4058-8856-2C2687D9F7CF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36" y="3211051"/>
            <a:ext cx="763596" cy="52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Picture 10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B76558-23E2-4226-9041-47DF5022FBD2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37" y="2376889"/>
            <a:ext cx="639452" cy="62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Picture 104" descr="A close up of a sign&#10;&#10;Description automatically generated">
            <a:extLst>
              <a:ext uri="{FF2B5EF4-FFF2-40B4-BE49-F238E27FC236}">
                <a16:creationId xmlns:a16="http://schemas.microsoft.com/office/drawing/2014/main" id="{9643B8A3-D3F9-456C-A76A-E1EAD4C99B4B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33" y="3947491"/>
            <a:ext cx="598231" cy="65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Picture 105" descr="A close up of a sign&#10;&#10;Description automatically generated">
            <a:extLst>
              <a:ext uri="{FF2B5EF4-FFF2-40B4-BE49-F238E27FC236}">
                <a16:creationId xmlns:a16="http://schemas.microsoft.com/office/drawing/2014/main" id="{83B05321-058A-446F-A353-29F4A6D040B8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260" y="1518759"/>
            <a:ext cx="477298" cy="63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Picture 10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224199-05E9-4BBF-9D60-B7640D3AFC9E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09" y="4863100"/>
            <a:ext cx="646573" cy="63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Picture 107" descr="A picture containing plate, food, drawing&#10;&#10;Description automatically generated">
            <a:extLst>
              <a:ext uri="{FF2B5EF4-FFF2-40B4-BE49-F238E27FC236}">
                <a16:creationId xmlns:a16="http://schemas.microsoft.com/office/drawing/2014/main" id="{6C8C899A-26BD-4DFA-92B6-BB7ABE3CFE3D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6" y="5724102"/>
            <a:ext cx="637509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Picture 10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3EC8646-4BDE-4B37-8528-E35774572ECB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67" y="5703699"/>
            <a:ext cx="598230" cy="6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Picture 109" descr="A close up of a sign&#10;&#10;Description automatically generated">
            <a:extLst>
              <a:ext uri="{FF2B5EF4-FFF2-40B4-BE49-F238E27FC236}">
                <a16:creationId xmlns:a16="http://schemas.microsoft.com/office/drawing/2014/main" id="{AEC51019-C7F4-436B-AA84-76C3A35FE04D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6" y="3203824"/>
            <a:ext cx="664701" cy="52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Picture 110" descr="A close up of a sign&#10;&#10;Description automatically generated">
            <a:extLst>
              <a:ext uri="{FF2B5EF4-FFF2-40B4-BE49-F238E27FC236}">
                <a16:creationId xmlns:a16="http://schemas.microsoft.com/office/drawing/2014/main" id="{2483F27A-9DD4-424E-9899-7DF28CA3E3BB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2" y="5728282"/>
            <a:ext cx="656938" cy="62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Picture 111" descr="A picture containing food, plate, drawing&#10;&#10;Description automatically generated">
            <a:extLst>
              <a:ext uri="{FF2B5EF4-FFF2-40B4-BE49-F238E27FC236}">
                <a16:creationId xmlns:a16="http://schemas.microsoft.com/office/drawing/2014/main" id="{C4FEA1B2-E1B5-489D-91D0-6ADA752EEED7}"/>
              </a:ext>
            </a:extLst>
          </p:cNvPr>
          <p:cNvPicPr>
            <a:picLocks noChangeAspect="1"/>
          </p:cNvPicPr>
          <p:nvPr/>
        </p:nvPicPr>
        <p:blipFill>
          <a:blip r:embed="rId3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48" y="3098698"/>
            <a:ext cx="610316" cy="62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Picture 1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6D75D2-BEDD-4DAF-8821-E571D70C5E6E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36" y="4714333"/>
            <a:ext cx="477376" cy="62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Picture 1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B100CC-E4D6-468A-84AC-ED0276B9267A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26" y="3912275"/>
            <a:ext cx="619726" cy="59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Picture 11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1DDABEAA-6D06-4531-A5C7-FAA2B4673E55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72" y="3049701"/>
            <a:ext cx="664701" cy="66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Picture 115" descr="A picture containing plate, food, drawing&#10;&#10;Description automatically generated">
            <a:extLst>
              <a:ext uri="{FF2B5EF4-FFF2-40B4-BE49-F238E27FC236}">
                <a16:creationId xmlns:a16="http://schemas.microsoft.com/office/drawing/2014/main" id="{69DCF581-4C56-4548-B0F0-0217F07C8129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38" y="5730232"/>
            <a:ext cx="637508" cy="6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Picture 116" descr="A close up of a sign&#10;&#10;Description automatically generated">
            <a:extLst>
              <a:ext uri="{FF2B5EF4-FFF2-40B4-BE49-F238E27FC236}">
                <a16:creationId xmlns:a16="http://schemas.microsoft.com/office/drawing/2014/main" id="{5E09A1AB-73D6-4BB0-B91E-120EE668C65C}"/>
              </a:ext>
            </a:extLst>
          </p:cNvPr>
          <p:cNvPicPr>
            <a:picLocks noChangeAspect="1"/>
          </p:cNvPicPr>
          <p:nvPr/>
        </p:nvPicPr>
        <p:blipFill>
          <a:blip r:embed="rId3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33" y="3891187"/>
            <a:ext cx="673765" cy="6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A black sign with white text&#10;&#10;Description automatically generated">
            <a:extLst>
              <a:ext uri="{FF2B5EF4-FFF2-40B4-BE49-F238E27FC236}">
                <a16:creationId xmlns:a16="http://schemas.microsoft.com/office/drawing/2014/main" id="{41D1DD2A-EFE5-45C3-AF34-F5008238443E}"/>
              </a:ext>
            </a:extLst>
          </p:cNvPr>
          <p:cNvPicPr>
            <a:picLocks noChangeAspect="1"/>
          </p:cNvPicPr>
          <p:nvPr/>
        </p:nvPicPr>
        <p:blipFill>
          <a:blip r:embed="rId3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73" y="4810766"/>
            <a:ext cx="685851" cy="57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Picture 118" descr="A close up of a sign&#10;&#10;Description automatically generated">
            <a:extLst>
              <a:ext uri="{FF2B5EF4-FFF2-40B4-BE49-F238E27FC236}">
                <a16:creationId xmlns:a16="http://schemas.microsoft.com/office/drawing/2014/main" id="{086AFAFD-E5F3-4666-AEE6-2CAA0F808CEC}"/>
              </a:ext>
            </a:extLst>
          </p:cNvPr>
          <p:cNvPicPr>
            <a:picLocks noChangeAspect="1"/>
          </p:cNvPicPr>
          <p:nvPr/>
        </p:nvPicPr>
        <p:blipFill>
          <a:blip r:embed="rId3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010" y="2970382"/>
            <a:ext cx="679808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Picture 11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81981B3-B4A4-46AA-A054-B10A31BFB762}"/>
              </a:ext>
            </a:extLst>
          </p:cNvPr>
          <p:cNvPicPr>
            <a:picLocks noChangeAspect="1"/>
          </p:cNvPicPr>
          <p:nvPr/>
        </p:nvPicPr>
        <p:blipFill>
          <a:blip r:embed="rId3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854" y="3041538"/>
            <a:ext cx="673764" cy="6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Picture 120" descr="A picture containing plate, food&#10;&#10;Description automatically generated">
            <a:extLst>
              <a:ext uri="{FF2B5EF4-FFF2-40B4-BE49-F238E27FC236}">
                <a16:creationId xmlns:a16="http://schemas.microsoft.com/office/drawing/2014/main" id="{1501ED89-5EC1-44E3-AAF2-BEDF798E8E10}"/>
              </a:ext>
            </a:extLst>
          </p:cNvPr>
          <p:cNvPicPr>
            <a:picLocks noChangeAspect="1"/>
          </p:cNvPicPr>
          <p:nvPr/>
        </p:nvPicPr>
        <p:blipFill>
          <a:blip r:embed="rId3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26" y="3044090"/>
            <a:ext cx="625423" cy="63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Picture 121" descr="A close up of a logo&#10;&#10;Description automatically generated">
            <a:extLst>
              <a:ext uri="{FF2B5EF4-FFF2-40B4-BE49-F238E27FC236}">
                <a16:creationId xmlns:a16="http://schemas.microsoft.com/office/drawing/2014/main" id="{8F23F115-FC9B-4304-9ED3-0B19351CA0E3}"/>
              </a:ext>
            </a:extLst>
          </p:cNvPr>
          <p:cNvPicPr>
            <a:picLocks noChangeAspect="1"/>
          </p:cNvPicPr>
          <p:nvPr/>
        </p:nvPicPr>
        <p:blipFill>
          <a:blip r:embed="rId4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45" y="3843466"/>
            <a:ext cx="703979" cy="68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Picture 122" descr="A close up of a sign&#10;&#10;Description automatically generated">
            <a:extLst>
              <a:ext uri="{FF2B5EF4-FFF2-40B4-BE49-F238E27FC236}">
                <a16:creationId xmlns:a16="http://schemas.microsoft.com/office/drawing/2014/main" id="{6233A76C-0FA0-4640-8BB6-C2A5F69D18FC}"/>
              </a:ext>
            </a:extLst>
          </p:cNvPr>
          <p:cNvPicPr>
            <a:picLocks noChangeAspect="1"/>
          </p:cNvPicPr>
          <p:nvPr/>
        </p:nvPicPr>
        <p:blipFill>
          <a:blip r:embed="rId4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27" y="3812639"/>
            <a:ext cx="634487" cy="68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Picture 123" descr="A picture containing drawing, plate, mug, clock&#10;&#10;Description automatically generated">
            <a:extLst>
              <a:ext uri="{FF2B5EF4-FFF2-40B4-BE49-F238E27FC236}">
                <a16:creationId xmlns:a16="http://schemas.microsoft.com/office/drawing/2014/main" id="{41C6A1FC-BA88-4478-9FB0-C767C009AFF5}"/>
              </a:ext>
            </a:extLst>
          </p:cNvPr>
          <p:cNvPicPr>
            <a:picLocks noChangeAspect="1"/>
          </p:cNvPicPr>
          <p:nvPr/>
        </p:nvPicPr>
        <p:blipFill>
          <a:blip r:embed="rId4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953" y="3832016"/>
            <a:ext cx="664702" cy="56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Picture 124" descr="A close up of a logo&#10;&#10;Description automatically generated">
            <a:extLst>
              <a:ext uri="{FF2B5EF4-FFF2-40B4-BE49-F238E27FC236}">
                <a16:creationId xmlns:a16="http://schemas.microsoft.com/office/drawing/2014/main" id="{AD33A964-EDA4-49CE-8F9A-EF6BED1A9F0A}"/>
              </a:ext>
            </a:extLst>
          </p:cNvPr>
          <p:cNvPicPr>
            <a:picLocks noChangeAspect="1"/>
          </p:cNvPicPr>
          <p:nvPr/>
        </p:nvPicPr>
        <p:blipFill>
          <a:blip r:embed="rId4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99" y="5712070"/>
            <a:ext cx="555932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Picture 125" descr="A close up of a sign&#10;&#10;Description automatically generated">
            <a:extLst>
              <a:ext uri="{FF2B5EF4-FFF2-40B4-BE49-F238E27FC236}">
                <a16:creationId xmlns:a16="http://schemas.microsoft.com/office/drawing/2014/main" id="{47065D51-A026-4AE7-ADC1-4822F73B59BC}"/>
              </a:ext>
            </a:extLst>
          </p:cNvPr>
          <p:cNvPicPr>
            <a:picLocks noChangeAspect="1"/>
          </p:cNvPicPr>
          <p:nvPr/>
        </p:nvPicPr>
        <p:blipFill>
          <a:blip r:embed="rId4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27" y="4714333"/>
            <a:ext cx="637509" cy="62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Picture 126" descr="A close up of a sign&#10;&#10;Description automatically generated">
            <a:extLst>
              <a:ext uri="{FF2B5EF4-FFF2-40B4-BE49-F238E27FC236}">
                <a16:creationId xmlns:a16="http://schemas.microsoft.com/office/drawing/2014/main" id="{91EE3617-40F2-4785-A2C5-15A3EC13B05A}"/>
              </a:ext>
            </a:extLst>
          </p:cNvPr>
          <p:cNvPicPr>
            <a:picLocks noChangeAspect="1"/>
          </p:cNvPicPr>
          <p:nvPr/>
        </p:nvPicPr>
        <p:blipFill>
          <a:blip r:embed="rId4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073" y="4712151"/>
            <a:ext cx="670745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Picture 127" descr="A close up of a sign&#10;&#10;Description automatically generated">
            <a:extLst>
              <a:ext uri="{FF2B5EF4-FFF2-40B4-BE49-F238E27FC236}">
                <a16:creationId xmlns:a16="http://schemas.microsoft.com/office/drawing/2014/main" id="{F7A410B6-B769-4311-969F-F07164253BF9}"/>
              </a:ext>
            </a:extLst>
          </p:cNvPr>
          <p:cNvPicPr>
            <a:picLocks noChangeAspect="1"/>
          </p:cNvPicPr>
          <p:nvPr/>
        </p:nvPicPr>
        <p:blipFill>
          <a:blip r:embed="rId4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24" y="5657344"/>
            <a:ext cx="658658" cy="66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Picture 128" descr="A close up of a sign&#10;&#10;Description automatically generated">
            <a:extLst>
              <a:ext uri="{FF2B5EF4-FFF2-40B4-BE49-F238E27FC236}">
                <a16:creationId xmlns:a16="http://schemas.microsoft.com/office/drawing/2014/main" id="{ED80AC3B-6D58-40FA-ABA7-0751A90D7181}"/>
              </a:ext>
            </a:extLst>
          </p:cNvPr>
          <p:cNvPicPr>
            <a:picLocks noChangeAspect="1"/>
          </p:cNvPicPr>
          <p:nvPr/>
        </p:nvPicPr>
        <p:blipFill>
          <a:blip r:embed="rId4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399" y="5711460"/>
            <a:ext cx="601251" cy="64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Picture 129" descr="A picture containing food, plate, drawing&#10;&#10;Description automatically generated">
            <a:extLst>
              <a:ext uri="{FF2B5EF4-FFF2-40B4-BE49-F238E27FC236}">
                <a16:creationId xmlns:a16="http://schemas.microsoft.com/office/drawing/2014/main" id="{4F47D2D5-3111-4444-83EA-018F7C6809BB}"/>
              </a:ext>
            </a:extLst>
          </p:cNvPr>
          <p:cNvPicPr>
            <a:picLocks noChangeAspect="1"/>
          </p:cNvPicPr>
          <p:nvPr/>
        </p:nvPicPr>
        <p:blipFill>
          <a:blip r:embed="rId4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67" y="5702383"/>
            <a:ext cx="685851" cy="63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Picture 130" descr="A close up of a sign&#10;&#10;Description automatically generated">
            <a:extLst>
              <a:ext uri="{FF2B5EF4-FFF2-40B4-BE49-F238E27FC236}">
                <a16:creationId xmlns:a16="http://schemas.microsoft.com/office/drawing/2014/main" id="{532BA761-AD07-4218-9FAE-CC0EDAC6EE9D}"/>
              </a:ext>
            </a:extLst>
          </p:cNvPr>
          <p:cNvPicPr>
            <a:picLocks noChangeAspect="1"/>
          </p:cNvPicPr>
          <p:nvPr/>
        </p:nvPicPr>
        <p:blipFill>
          <a:blip r:embed="rId4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06" y="4810766"/>
            <a:ext cx="488230" cy="588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8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07251E-A8A1-47BF-A750-543ECFDB8F52}"/>
              </a:ext>
            </a:extLst>
          </p:cNvPr>
          <p:cNvSpPr txBox="1"/>
          <p:nvPr/>
        </p:nvSpPr>
        <p:spPr>
          <a:xfrm>
            <a:off x="0" y="70331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</a:rPr>
              <a:t>GSX COLOR PALETTE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1631A2-5E72-4A12-AFE4-FFDD9355D4E9}"/>
              </a:ext>
            </a:extLst>
          </p:cNvPr>
          <p:cNvSpPr/>
          <p:nvPr/>
        </p:nvSpPr>
        <p:spPr>
          <a:xfrm>
            <a:off x="4360252" y="1981200"/>
            <a:ext cx="1466850" cy="1466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2BE764-0EDE-4753-A283-CB17AEDAD7B3}"/>
              </a:ext>
            </a:extLst>
          </p:cNvPr>
          <p:cNvSpPr/>
          <p:nvPr/>
        </p:nvSpPr>
        <p:spPr>
          <a:xfrm>
            <a:off x="6398602" y="1962150"/>
            <a:ext cx="1466850" cy="1466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39534F-973F-43C0-BD2F-185A06CE5277}"/>
              </a:ext>
            </a:extLst>
          </p:cNvPr>
          <p:cNvSpPr/>
          <p:nvPr/>
        </p:nvSpPr>
        <p:spPr>
          <a:xfrm>
            <a:off x="2321902" y="1962150"/>
            <a:ext cx="1466850" cy="1466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6E2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64C41D-6723-4EE7-A4D3-7DE0D6C6FAC7}"/>
              </a:ext>
            </a:extLst>
          </p:cNvPr>
          <p:cNvSpPr/>
          <p:nvPr/>
        </p:nvSpPr>
        <p:spPr>
          <a:xfrm>
            <a:off x="8436952" y="1950994"/>
            <a:ext cx="1466850" cy="14668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7543C1-9043-4795-9849-B24194FB48BC}"/>
              </a:ext>
            </a:extLst>
          </p:cNvPr>
          <p:cNvSpPr/>
          <p:nvPr/>
        </p:nvSpPr>
        <p:spPr>
          <a:xfrm>
            <a:off x="6506815" y="3979949"/>
            <a:ext cx="1466850" cy="1466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C66B35-EC78-4988-AC67-06BD46659EE7}"/>
              </a:ext>
            </a:extLst>
          </p:cNvPr>
          <p:cNvSpPr/>
          <p:nvPr/>
        </p:nvSpPr>
        <p:spPr>
          <a:xfrm>
            <a:off x="4360252" y="3979949"/>
            <a:ext cx="1466850" cy="1466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6E25"/>
              </a:solidFill>
            </a:endParaRP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D40452FC-0EB1-4A39-B2ED-68F3D418A0D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53" y="3738196"/>
            <a:ext cx="1124227" cy="1466850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17B8A06-EC02-4AC2-9416-E659E59DAC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19" y="3957637"/>
            <a:ext cx="1290083" cy="12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3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528E-7336-DEC2-71D4-67138832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50A47-55F0-1F37-29F5-50E51D3E6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7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2778E-D59E-C459-5BF7-FB618DEAB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85FC7-6CAD-EBEE-3CF2-F1365A5DA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9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21747-2AA8-C4AF-EB26-AF2A6359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58767-74D7-90F0-C411-E1C9DFC1B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5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E92A-FFB8-26B8-9A20-8A935774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FAE86-E64A-5366-9389-1A468418C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3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1CCD9-2DB1-EEA8-BDFF-A67E1028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CB7D4-2909-4D5F-D3EC-230EBF792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9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3336C-0582-CD81-A9D6-2A79AAC8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F485F-2343-99E2-120E-17FABBFF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2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C945-1622-5433-1A0D-A9F475DB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5F1FA-9A3D-F057-327C-4DD939850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6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1584-8C44-F409-FCE3-C71C1CD2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04C75-6AF1-2297-AC6B-F982AD98A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1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SX 2024">
      <a:dk1>
        <a:srgbClr val="0C1625"/>
      </a:dk1>
      <a:lt1>
        <a:sysClr val="window" lastClr="FFFFFF"/>
      </a:lt1>
      <a:dk2>
        <a:srgbClr val="0C1625"/>
      </a:dk2>
      <a:lt2>
        <a:srgbClr val="E7E6E6"/>
      </a:lt2>
      <a:accent1>
        <a:srgbClr val="922A8E"/>
      </a:accent1>
      <a:accent2>
        <a:srgbClr val="5BC6CB"/>
      </a:accent2>
      <a:accent3>
        <a:srgbClr val="5E3F99"/>
      </a:accent3>
      <a:accent4>
        <a:srgbClr val="30406D"/>
      </a:accent4>
      <a:accent5>
        <a:srgbClr val="954F72"/>
      </a:accent5>
      <a:accent6>
        <a:srgbClr val="359AB3"/>
      </a:accent6>
      <a:hlink>
        <a:srgbClr val="5BC6CB"/>
      </a:hlink>
      <a:folHlink>
        <a:srgbClr val="922A8E"/>
      </a:folHlink>
    </a:clrScheme>
    <a:fontScheme name="GSX 202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8439d8d8-53f8-4f5b-9a47-466aad84831d" ContentTypeId="0x01010056394DD29ED2DA4E8D598D8955C5A39F0B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S Publishing Document" ma:contentTypeID="0x01010056394DD29ED2DA4E8D598D8955C5A39F0B00F8F7C4C01BA1B64E825AB264C78EF505" ma:contentTypeVersion="3" ma:contentTypeDescription="" ma:contentTypeScope="" ma:versionID="3f6393b9d74aa4e9f35010b6da00456f">
  <xsd:schema xmlns:xsd="http://www.w3.org/2001/XMLSchema" xmlns:xs="http://www.w3.org/2001/XMLSchema" xmlns:p="http://schemas.microsoft.com/office/2006/metadata/properties" xmlns:ns2="6b8be21d-8368-411b-82dd-0992250f4fa5" targetNamespace="http://schemas.microsoft.com/office/2006/metadata/properties" ma:root="true" ma:fieldsID="c5b37271f1f96839d3e24bac6c97c4e9" ns2:_="">
    <xsd:import namespace="6b8be21d-8368-411b-82dd-0992250f4fa5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n2dbedf09f994dc4a8691a9512483f8e" minOccurs="0"/>
                <xsd:element ref="ns2:f9d6da4c1e1d46779fbe51af5255bc3d" minOccurs="0"/>
                <xsd:element ref="ns2:j721ff852de54ef4829de446da705d3a" minOccurs="0"/>
                <xsd:element ref="ns2:e37ee3e2f76f42e49e88518ea10bea65" minOccurs="0"/>
                <xsd:element ref="ns2:l75050a1115849d896ca474caa55a6d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be21d-8368-411b-82dd-0992250f4fa5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ba52ea49-6fb5-4ada-aca1-c6b1f8a79582}" ma:internalName="TaxCatchAll" ma:showField="CatchAllData" ma:web="8fbe9674-8557-4beb-98a0-dc881d882a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ba52ea49-6fb5-4ada-aca1-c6b1f8a79582}" ma:internalName="TaxCatchAllLabel" ma:readOnly="true" ma:showField="CatchAllDataLabel" ma:web="8fbe9674-8557-4beb-98a0-dc881d882a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dbedf09f994dc4a8691a9512483f8e" ma:index="10" nillable="true" ma:taxonomy="true" ma:internalName="n2dbedf09f994dc4a8691a9512483f8e" ma:taxonomyFieldName="Audiences" ma:displayName="Audiences" ma:default="" ma:fieldId="{72dbedf0-9f99-4dc4-a869-1a9512483f8e}" ma:taxonomyMulti="true" ma:sspId="8439d8d8-53f8-4f5b-9a47-466aad84831d" ma:termSetId="3f6bbcb8-5e33-4494-a648-506ab7a78a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d6da4c1e1d46779fbe51af5255bc3d" ma:index="12" nillable="true" ma:taxonomy="true" ma:internalName="f9d6da4c1e1d46779fbe51af5255bc3d" ma:taxonomyFieldName="Year" ma:displayName="Year" ma:default="" ma:fieldId="{f9d6da4c-1e1d-4677-9fbe-51af5255bc3d}" ma:sspId="8439d8d8-53f8-4f5b-9a47-466aad84831d" ma:termSetId="9ba884ce-3fdf-4e10-b4af-2bc7fb0509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21ff852de54ef4829de446da705d3a" ma:index="14" nillable="true" ma:taxonomy="true" ma:internalName="j721ff852de54ef4829de446da705d3a" ma:taxonomyFieldName="Document_x0020_Type" ma:displayName="Document Type" ma:default="" ma:fieldId="{3721ff85-2de5-4ef4-829d-e446da705d3a}" ma:taxonomyMulti="true" ma:sspId="8439d8d8-53f8-4f5b-9a47-466aad84831d" ma:termSetId="531134ff-1da1-4b71-9f8b-01ad381eb7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7ee3e2f76f42e49e88518ea10bea65" ma:index="16" nillable="true" ma:taxonomy="true" ma:internalName="e37ee3e2f76f42e49e88518ea10bea65" ma:taxonomyFieldName="ASIS_x0020_Departments" ma:displayName="ASIS Departments" ma:default="" ma:fieldId="{e37ee3e2-f76f-42e4-9e88-518ea10bea65}" ma:taxonomyMulti="true" ma:sspId="8439d8d8-53f8-4f5b-9a47-466aad84831d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75050a1115849d896ca474caa55a6d8" ma:index="18" nillable="true" ma:taxonomy="true" ma:internalName="l75050a1115849d896ca474caa55a6d8" ma:taxonomyFieldName="Publishing" ma:displayName="Publishing" ma:default="" ma:fieldId="{575050a1-1158-49d8-96ca-474caa55a6d8}" ma:taxonomyMulti="true" ma:sspId="8439d8d8-53f8-4f5b-9a47-466aad84831d" ma:termSetId="574d65c6-f306-4509-b377-3eaa166fec3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37ee3e2f76f42e49e88518ea10bea65 xmlns="6b8be21d-8368-411b-82dd-0992250f4fa5">
      <Terms xmlns="http://schemas.microsoft.com/office/infopath/2007/PartnerControls"/>
    </e37ee3e2f76f42e49e88518ea10bea65>
    <j721ff852de54ef4829de446da705d3a xmlns="6b8be21d-8368-411b-82dd-0992250f4fa5">
      <Terms xmlns="http://schemas.microsoft.com/office/infopath/2007/PartnerControls"/>
    </j721ff852de54ef4829de446da705d3a>
    <TaxCatchAll xmlns="6b8be21d-8368-411b-82dd-0992250f4fa5" xsi:nil="true"/>
    <n2dbedf09f994dc4a8691a9512483f8e xmlns="6b8be21d-8368-411b-82dd-0992250f4fa5">
      <Terms xmlns="http://schemas.microsoft.com/office/infopath/2007/PartnerControls"/>
    </n2dbedf09f994dc4a8691a9512483f8e>
    <f9d6da4c1e1d46779fbe51af5255bc3d xmlns="6b8be21d-8368-411b-82dd-0992250f4fa5">
      <Terms xmlns="http://schemas.microsoft.com/office/infopath/2007/PartnerControls"/>
    </f9d6da4c1e1d46779fbe51af5255bc3d>
    <l75050a1115849d896ca474caa55a6d8 xmlns="6b8be21d-8368-411b-82dd-0992250f4fa5">
      <Terms xmlns="http://schemas.microsoft.com/office/infopath/2007/PartnerControls"/>
    </l75050a1115849d896ca474caa55a6d8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0BE75E-E1AA-4677-BBC0-703218675CF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E8E33F4-CDEA-440D-B851-7ECDFA7E1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8be21d-8368-411b-82dd-0992250f4f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7176FB-0663-47F6-9125-00313C274DD2}">
  <ds:schemaRefs>
    <ds:schemaRef ds:uri="http://schemas.microsoft.com/office/2006/metadata/properties"/>
    <ds:schemaRef ds:uri="http://schemas.microsoft.com/office/infopath/2007/PartnerControls"/>
    <ds:schemaRef ds:uri="6b8be21d-8368-411b-82dd-0992250f4fa5"/>
  </ds:schemaRefs>
</ds:datastoreItem>
</file>

<file path=customXml/itemProps4.xml><?xml version="1.0" encoding="utf-8"?>
<ds:datastoreItem xmlns:ds="http://schemas.openxmlformats.org/officeDocument/2006/customXml" ds:itemID="{58DF5905-6FB7-4BBE-86BC-EDA7761DCD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64</Words>
  <Application>Microsoft Macintosh PowerPoint</Application>
  <PresentationFormat>Widescreen</PresentationFormat>
  <Paragraphs>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 AGAIN for attending today’s sessioN:  AI, Technology and the unbalanced realm of kidnapping, ransom and Extortion  PLEASE REMEMBER TO COMPLETE THE EVALUATION WITHIN THE APP.    Enjoy your next session!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Stone</dc:creator>
  <cp:lastModifiedBy>Cassandra Young</cp:lastModifiedBy>
  <cp:revision>30</cp:revision>
  <dcterms:created xsi:type="dcterms:W3CDTF">2020-07-16T12:21:36Z</dcterms:created>
  <dcterms:modified xsi:type="dcterms:W3CDTF">2024-07-22T21:14:21Z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0x01010056394DD29ED2DA4E8D598D8955C5A39F0B00F8F7C4C01BA1B64E825AB264C78EF505</vt:lpwstr>
  </property>
</Properties>
</file>